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5" r:id="rId5"/>
    <p:sldId id="258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Junnuvalmentaja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0305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73728" y="-209042"/>
            <a:ext cx="4443984" cy="823912"/>
          </a:xfrm>
        </p:spPr>
        <p:txBody>
          <a:bodyPr/>
          <a:lstStyle/>
          <a:p>
            <a:r>
              <a:rPr lang="fi-FI" dirty="0" smtClean="0"/>
              <a:t>HYVÄ JUNNUVALMENTAJA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70235" y="1649805"/>
            <a:ext cx="4923508" cy="3774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0070C0"/>
                </a:solidFill>
              </a:rPr>
              <a:t>SYNTYY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Motivoituneita harjoittelijoita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Ahkerasti harjoitelleita voittajia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Mukavaa ajanvietettä ja rento ilmapiiri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Kiitollisia vanhempia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Keskittymistä treeneissä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Liikunnallisia itsestään huolehtivia kansalaisia ja liikuntamyönteisyyttä, joka mahdollisesti siirtyy perintönä seuraavalle sukupolvelle</a:t>
            </a:r>
          </a:p>
          <a:p>
            <a:pPr>
              <a:buFontTx/>
              <a:buChar char="-"/>
            </a:pPr>
            <a:endParaRPr lang="fi-FI" dirty="0" smtClean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41887" y="-239341"/>
            <a:ext cx="4771982" cy="823912"/>
          </a:xfrm>
        </p:spPr>
        <p:txBody>
          <a:bodyPr/>
          <a:lstStyle/>
          <a:p>
            <a:r>
              <a:rPr lang="fi-FI" dirty="0" smtClean="0"/>
              <a:t>HUONO JUNNUVALMENTAJA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25013" y="1649805"/>
            <a:ext cx="5062927" cy="4065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SYNTYY</a:t>
            </a:r>
          </a:p>
          <a:p>
            <a:pPr>
              <a:buFontTx/>
              <a:buChar char="-"/>
            </a:pPr>
            <a:r>
              <a:rPr lang="fi-FI" dirty="0" smtClean="0"/>
              <a:t>Liikuntaharrastuksen lopettavia nuoria</a:t>
            </a:r>
          </a:p>
          <a:p>
            <a:pPr>
              <a:buFontTx/>
              <a:buChar char="-"/>
            </a:pPr>
            <a:r>
              <a:rPr lang="fi-FI" dirty="0" smtClean="0"/>
              <a:t>Laiskasti harjoittelevia häviäjiä</a:t>
            </a:r>
          </a:p>
          <a:p>
            <a:pPr>
              <a:buFontTx/>
              <a:buChar char="-"/>
            </a:pPr>
            <a:r>
              <a:rPr lang="fi-FI" dirty="0" smtClean="0"/>
              <a:t>Kireä negatiivinen ilmapiiri</a:t>
            </a:r>
          </a:p>
          <a:p>
            <a:pPr>
              <a:buFontTx/>
              <a:buChar char="-"/>
            </a:pPr>
            <a:r>
              <a:rPr lang="fi-FI" dirty="0" smtClean="0"/>
              <a:t>Kitiseviä vanhempia</a:t>
            </a:r>
          </a:p>
          <a:p>
            <a:pPr>
              <a:buFontTx/>
              <a:buChar char="-"/>
            </a:pPr>
            <a:r>
              <a:rPr lang="fi-FI" dirty="0" smtClean="0"/>
              <a:t>Pelleilyä treeneissä</a:t>
            </a:r>
          </a:p>
          <a:p>
            <a:pPr>
              <a:buFontTx/>
              <a:buChar char="-"/>
            </a:pPr>
            <a:r>
              <a:rPr lang="fi-FI" dirty="0" smtClean="0"/>
              <a:t>Liikuntakielteisyyttä, joka mahdollisesti siirtyy perintönä seuraavalle sukupolvelle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7" name="Suorakulmio 6"/>
          <p:cNvSpPr/>
          <p:nvPr/>
        </p:nvSpPr>
        <p:spPr>
          <a:xfrm>
            <a:off x="5926975" y="0"/>
            <a:ext cx="22200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&quot;Ei&quot;-symboli 7"/>
          <p:cNvSpPr/>
          <p:nvPr/>
        </p:nvSpPr>
        <p:spPr>
          <a:xfrm>
            <a:off x="11108653" y="90400"/>
            <a:ext cx="396161" cy="447887"/>
          </a:xfrm>
          <a:prstGeom prst="noSmoking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0" name="5-sakarainen tähti 9"/>
          <p:cNvSpPr/>
          <p:nvPr/>
        </p:nvSpPr>
        <p:spPr>
          <a:xfrm>
            <a:off x="5148667" y="62092"/>
            <a:ext cx="545076" cy="504504"/>
          </a:xfrm>
          <a:prstGeom prst="star5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025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381" y="109475"/>
            <a:ext cx="3926219" cy="2691914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8932" y="2934393"/>
            <a:ext cx="5029200" cy="3771900"/>
          </a:xfrm>
          <a:prstGeom prst="rect">
            <a:avLst/>
          </a:prstGeom>
        </p:spPr>
      </p:pic>
      <p:sp>
        <p:nvSpPr>
          <p:cNvPr id="11" name="Tasakylkinen kolmio 10"/>
          <p:cNvSpPr/>
          <p:nvPr/>
        </p:nvSpPr>
        <p:spPr>
          <a:xfrm>
            <a:off x="1245826" y="1687484"/>
            <a:ext cx="2926081" cy="249381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 rot="1622921">
            <a:off x="168592" y="4220177"/>
            <a:ext cx="190769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Koettu pätevyys</a:t>
            </a:r>
            <a:endParaRPr lang="fi-FI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Suorakulmio 12"/>
          <p:cNvSpPr/>
          <p:nvPr/>
        </p:nvSpPr>
        <p:spPr>
          <a:xfrm rot="20287475">
            <a:off x="3021642" y="4319929"/>
            <a:ext cx="231886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Koettu autonomia</a:t>
            </a:r>
            <a:endParaRPr lang="fi-FI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Suorakulmio 13"/>
          <p:cNvSpPr/>
          <p:nvPr/>
        </p:nvSpPr>
        <p:spPr>
          <a:xfrm>
            <a:off x="1344103" y="940797"/>
            <a:ext cx="282780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Yhteisöllisyys</a:t>
            </a:r>
            <a:endParaRPr lang="fi-FI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Tekstiruutu 14"/>
          <p:cNvSpPr txBox="1"/>
          <p:nvPr/>
        </p:nvSpPr>
        <p:spPr>
          <a:xfrm>
            <a:off x="2110350" y="2992582"/>
            <a:ext cx="1197032" cy="374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Motivaatio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391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5396" y="1795549"/>
            <a:ext cx="8403913" cy="1128264"/>
          </a:xfrm>
        </p:spPr>
        <p:txBody>
          <a:bodyPr/>
          <a:lstStyle/>
          <a:p>
            <a:r>
              <a:rPr lang="fi-FI" dirty="0" smtClean="0"/>
              <a:t>KUINKA EDISTÄN…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/>
        </p:nvSpPr>
        <p:spPr>
          <a:xfrm>
            <a:off x="2128058" y="3225338"/>
            <a:ext cx="8553795" cy="215677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57250" indent="-857250">
              <a:lnSpc>
                <a:spcPct val="120000"/>
              </a:lnSpc>
              <a:buFontTx/>
              <a:buChar char="-"/>
            </a:pPr>
            <a:r>
              <a:rPr lang="fi-FI" dirty="0" smtClean="0"/>
              <a:t>Yhteisöllisyyttä?</a:t>
            </a:r>
          </a:p>
          <a:p>
            <a:pPr marL="857250" indent="-857250">
              <a:lnSpc>
                <a:spcPct val="120000"/>
              </a:lnSpc>
              <a:buFontTx/>
              <a:buChar char="-"/>
            </a:pPr>
            <a:r>
              <a:rPr lang="fi-FI" dirty="0" smtClean="0"/>
              <a:t>Koettua pätevyyttä?</a:t>
            </a:r>
          </a:p>
          <a:p>
            <a:pPr marL="857250" indent="-857250">
              <a:lnSpc>
                <a:spcPct val="120000"/>
              </a:lnSpc>
              <a:buFontTx/>
              <a:buChar char="-"/>
            </a:pPr>
            <a:r>
              <a:rPr lang="fi-FI" dirty="0" smtClean="0"/>
              <a:t>Koettua Autonomiaa?</a:t>
            </a:r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1149561" y="90609"/>
            <a:ext cx="17393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Kehu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257796" y="3063709"/>
            <a:ext cx="38842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Positiivisuus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5520410" y="943080"/>
            <a:ext cx="55511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Anna vaihtoehtoja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9" name="Suorakulmio 8"/>
          <p:cNvSpPr/>
          <p:nvPr/>
        </p:nvSpPr>
        <p:spPr>
          <a:xfrm>
            <a:off x="331758" y="1013940"/>
            <a:ext cx="4643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Kaikki mukaan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0" name="Suorakulmio 9"/>
          <p:cNvSpPr/>
          <p:nvPr/>
        </p:nvSpPr>
        <p:spPr>
          <a:xfrm>
            <a:off x="3722751" y="95903"/>
            <a:ext cx="2323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Elekieli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1" name="Suorakulmio 10"/>
          <p:cNvSpPr/>
          <p:nvPr/>
        </p:nvSpPr>
        <p:spPr>
          <a:xfrm>
            <a:off x="6773124" y="192755"/>
            <a:ext cx="32772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Innokkuus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2" name="Suorakulmio 11"/>
          <p:cNvSpPr/>
          <p:nvPr/>
        </p:nvSpPr>
        <p:spPr>
          <a:xfrm>
            <a:off x="3212514" y="5683638"/>
            <a:ext cx="41513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Lisää kehuja!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3" name="Suorakulmio 12"/>
          <p:cNvSpPr/>
          <p:nvPr/>
        </p:nvSpPr>
        <p:spPr>
          <a:xfrm>
            <a:off x="331758" y="4524869"/>
            <a:ext cx="31083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Esimerkki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486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39" y="1209260"/>
            <a:ext cx="4223098" cy="3761751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5386648" y="1629296"/>
            <a:ext cx="49377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KEHITYKSEN KOLMIO</a:t>
            </a:r>
          </a:p>
          <a:p>
            <a:endParaRPr lang="fi-FI" sz="2800" dirty="0"/>
          </a:p>
          <a:p>
            <a:r>
              <a:rPr lang="fi-FI" sz="2800" dirty="0" smtClean="0"/>
              <a:t>LIIKUNNASSA KEHITTYMISEEN TARVITSET JOKAISTA KEHITYKSEN KOLMION SIVUA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930592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55" y="502336"/>
            <a:ext cx="4482063" cy="1365542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1014" y="1092196"/>
            <a:ext cx="7109547" cy="4118475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96" y="3195740"/>
            <a:ext cx="4482063" cy="1724901"/>
          </a:xfrm>
          <a:prstGeom prst="rect">
            <a:avLst/>
          </a:prstGeom>
        </p:spPr>
      </p:pic>
      <p:sp>
        <p:nvSpPr>
          <p:cNvPr id="12" name="Tekstiruutu 11"/>
          <p:cNvSpPr txBox="1"/>
          <p:nvPr/>
        </p:nvSpPr>
        <p:spPr>
          <a:xfrm>
            <a:off x="659335" y="133004"/>
            <a:ext cx="3915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YKSI HARJOITUS JA PALAUTUMINEN</a:t>
            </a:r>
            <a:endParaRPr lang="fi-FI" dirty="0"/>
          </a:p>
        </p:txBody>
      </p:sp>
      <p:sp>
        <p:nvSpPr>
          <p:cNvPr id="13" name="Tekstiruutu 12"/>
          <p:cNvSpPr txBox="1"/>
          <p:nvPr/>
        </p:nvSpPr>
        <p:spPr>
          <a:xfrm>
            <a:off x="419036" y="1951105"/>
            <a:ext cx="4039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HARJOITUSVIIKKO KOOSTUU YKSITTÄISISTÄ HARJOITUKSISTA. SUUNNITTELE NOUSUJOHTEISUUTTA JA PALAUTUMISAIKAA VIIKON SISÄLLÄ.</a:t>
            </a:r>
            <a:endParaRPr lang="fi-FI" dirty="0"/>
          </a:p>
        </p:txBody>
      </p:sp>
      <p:sp>
        <p:nvSpPr>
          <p:cNvPr id="14" name="Tekstiruutu 13"/>
          <p:cNvSpPr txBox="1"/>
          <p:nvPr/>
        </p:nvSpPr>
        <p:spPr>
          <a:xfrm>
            <a:off x="5727469" y="40671"/>
            <a:ext cx="5993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MESOSYKLI KOOSTUU HARJOITUSVIIKOISTA. SUUNNITTELE NOUSUJOHTEISUUTTA JA PALAUTUMISTA MESOSYKLIN SISÄLLÄ. TÄSSÄ ESIMERKISSÄ MESOSYKLI = 4 VIIKKOA.</a:t>
            </a:r>
            <a:endParaRPr lang="fi-FI" dirty="0"/>
          </a:p>
        </p:txBody>
      </p:sp>
      <p:sp>
        <p:nvSpPr>
          <p:cNvPr id="15" name="Tekstiruutu 14"/>
          <p:cNvSpPr txBox="1"/>
          <p:nvPr/>
        </p:nvSpPr>
        <p:spPr>
          <a:xfrm>
            <a:off x="6621087" y="5411902"/>
            <a:ext cx="40399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HARJOITUSKAUSI MESOSYKLEISTÄ. SUUNNITTELE NOUSUJOHTEISUUTTA JA PALAUTUMISTA MYÖS KAUSITASOLLA</a:t>
            </a:r>
            <a:endParaRPr lang="fi-FI" dirty="0"/>
          </a:p>
        </p:txBody>
      </p:sp>
      <p:sp>
        <p:nvSpPr>
          <p:cNvPr id="17" name="Tekstiruutu 16"/>
          <p:cNvSpPr txBox="1"/>
          <p:nvPr/>
        </p:nvSpPr>
        <p:spPr>
          <a:xfrm>
            <a:off x="242955" y="5059135"/>
            <a:ext cx="47480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SUPERKOMPENSAATIO: MILLOIN OLET PALAUTUNUT TARPEEKSI JA KEHITTYNYT, MUTTA ET VIELÄ TAANTUNUT TAKAISIN LÄHTÖTASOLLE = OIKEA AIKA HARJOITELLA UUDELLEEN.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4327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89957" y="2621395"/>
            <a:ext cx="9612971" cy="285273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KUINKA TEET HARJOITTELUSTA NOUSUJOHTEISTA OHJAAMASSASI LAJISSA?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295730" y="132942"/>
            <a:ext cx="41581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Lisää vauhtia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295730" y="907419"/>
            <a:ext cx="42514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Lisää määrää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6028710" y="203401"/>
            <a:ext cx="5177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Laadukkaammin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2898557" y="5934670"/>
            <a:ext cx="54617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Lisää harjoituksia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8" name="Suorakulmio 7"/>
          <p:cNvSpPr/>
          <p:nvPr/>
        </p:nvSpPr>
        <p:spPr>
          <a:xfrm>
            <a:off x="295730" y="1698065"/>
            <a:ext cx="45901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Lisää kuormaa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9" name="Suorakulmio 8"/>
          <p:cNvSpPr/>
          <p:nvPr/>
        </p:nvSpPr>
        <p:spPr>
          <a:xfrm>
            <a:off x="295730" y="2627354"/>
            <a:ext cx="45107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Lyhempi tauko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0" name="Suorakulmio 9"/>
          <p:cNvSpPr/>
          <p:nvPr/>
        </p:nvSpPr>
        <p:spPr>
          <a:xfrm>
            <a:off x="6028710" y="907419"/>
            <a:ext cx="4663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Pidempi matka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1" name="Suorakulmio 10"/>
          <p:cNvSpPr/>
          <p:nvPr/>
        </p:nvSpPr>
        <p:spPr>
          <a:xfrm>
            <a:off x="74365" y="5242736"/>
            <a:ext cx="34819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Tarkemmin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12" name="Suorakulmio 11"/>
          <p:cNvSpPr/>
          <p:nvPr/>
        </p:nvSpPr>
        <p:spPr>
          <a:xfrm>
            <a:off x="295730" y="3586098"/>
            <a:ext cx="34324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Kauemmin</a:t>
            </a:r>
            <a:endParaRPr lang="fi-FI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2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55950" y="3259807"/>
            <a:ext cx="8361229" cy="2098226"/>
          </a:xfrm>
        </p:spPr>
        <p:txBody>
          <a:bodyPr/>
          <a:lstStyle/>
          <a:p>
            <a:r>
              <a:rPr lang="fi-FI" dirty="0" smtClean="0"/>
              <a:t>JOUKKUEELLINEN YKSILÖITÄ</a:t>
            </a:r>
            <a:endParaRPr lang="fi-FI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2316911" y="1344461"/>
            <a:ext cx="8361229" cy="209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YKSI JOUKKUE</a:t>
            </a:r>
          </a:p>
          <a:p>
            <a:r>
              <a:rPr lang="fi-FI" dirty="0" smtClean="0"/>
              <a:t> VS.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1127503" y="5636029"/>
            <a:ext cx="5672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ANNA YKSILÖLLISTÄ TAITO-/KUNTOTASOA VASTAAVIA HARJOITTEITA</a:t>
            </a:r>
            <a:endParaRPr lang="fi-FI" sz="2400" dirty="0"/>
          </a:p>
        </p:txBody>
      </p:sp>
      <p:sp>
        <p:nvSpPr>
          <p:cNvPr id="6" name="Tekstiruutu 5"/>
          <p:cNvSpPr txBox="1"/>
          <p:nvPr/>
        </p:nvSpPr>
        <p:spPr>
          <a:xfrm>
            <a:off x="6636330" y="235468"/>
            <a:ext cx="52591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MISSÄ ASIASSA JUURI HÄN TARVITSEE HARJOITUSTA?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68387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" y="1156546"/>
            <a:ext cx="5303230" cy="3763400"/>
          </a:xfrm>
        </p:spPr>
        <p:txBody>
          <a:bodyPr>
            <a:normAutofit/>
          </a:bodyPr>
          <a:lstStyle/>
          <a:p>
            <a:r>
              <a:rPr lang="fi-FI" sz="8000" dirty="0" smtClean="0">
                <a:solidFill>
                  <a:srgbClr val="92D050"/>
                </a:solidFill>
              </a:rPr>
              <a:t>PERUSTEET</a:t>
            </a:r>
            <a:r>
              <a:rPr lang="fi-FI" sz="8000" dirty="0" smtClean="0"/>
              <a:t/>
            </a:r>
            <a:br>
              <a:rPr lang="fi-FI" sz="8000" dirty="0" smtClean="0"/>
            </a:br>
            <a:r>
              <a:rPr lang="fi-FI" sz="8000" dirty="0" smtClean="0">
                <a:solidFill>
                  <a:schemeClr val="tx1"/>
                </a:solidFill>
              </a:rPr>
              <a:t>VS.</a:t>
            </a:r>
            <a:r>
              <a:rPr lang="fi-FI" sz="8000" dirty="0" smtClean="0"/>
              <a:t/>
            </a:r>
            <a:br>
              <a:rPr lang="fi-FI" sz="8000" dirty="0" smtClean="0"/>
            </a:br>
            <a:r>
              <a:rPr lang="fi-FI" sz="8000" dirty="0" smtClean="0"/>
              <a:t> </a:t>
            </a:r>
            <a:r>
              <a:rPr lang="fi-FI" sz="8000" dirty="0" smtClean="0">
                <a:solidFill>
                  <a:schemeClr val="accent6">
                    <a:lumMod val="75000"/>
                  </a:schemeClr>
                </a:solidFill>
              </a:rPr>
              <a:t>TAKTIIKKA</a:t>
            </a:r>
            <a:endParaRPr lang="fi-FI" sz="8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47312" y="3377665"/>
            <a:ext cx="3712094" cy="929250"/>
          </a:xfrm>
        </p:spPr>
        <p:txBody>
          <a:bodyPr>
            <a:noAutofit/>
          </a:bodyPr>
          <a:lstStyle/>
          <a:p>
            <a:r>
              <a:rPr lang="fi-FI" sz="3200" dirty="0" smtClean="0"/>
              <a:t>KUMPAA LASTEN JA NUORTEN TULISI HARJOITELLA ENEMMÄN ?</a:t>
            </a:r>
            <a:endParaRPr lang="fi-FI" sz="3200" dirty="0"/>
          </a:p>
        </p:txBody>
      </p:sp>
      <p:sp>
        <p:nvSpPr>
          <p:cNvPr id="4" name="Tekstin paikkamerkki 2"/>
          <p:cNvSpPr txBox="1">
            <a:spLocks/>
          </p:cNvSpPr>
          <p:nvPr/>
        </p:nvSpPr>
        <p:spPr>
          <a:xfrm>
            <a:off x="91440" y="227296"/>
            <a:ext cx="10931236" cy="9292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Juokseminen, syöttäminen, hyppääminen, kääntyminen, ketteryys, lihaskunto, kuljettaminen, oikea asento, potkaiseminen,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heittäminen,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harhautukset,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laukaisut, tasapaino, silmä-raajakoordinaatio… yms.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kstin paikkamerkki 2"/>
          <p:cNvSpPr txBox="1">
            <a:spLocks/>
          </p:cNvSpPr>
          <p:nvPr/>
        </p:nvSpPr>
        <p:spPr>
          <a:xfrm>
            <a:off x="216131" y="5009884"/>
            <a:ext cx="7822276" cy="1166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Kuviot, pelisysteemit,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roolit, sijoittuminen, oikea-aikaisuus </a:t>
            </a:r>
            <a:r>
              <a:rPr lang="fi-FI" dirty="0" smtClean="0">
                <a:solidFill>
                  <a:schemeClr val="accent1">
                    <a:lumMod val="75000"/>
                  </a:schemeClr>
                </a:solidFill>
              </a:rPr>
              <a:t>yms.  </a:t>
            </a:r>
            <a:endParaRPr lang="fi-FI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43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73728" y="-209042"/>
            <a:ext cx="4443984" cy="823912"/>
          </a:xfrm>
        </p:spPr>
        <p:txBody>
          <a:bodyPr/>
          <a:lstStyle/>
          <a:p>
            <a:r>
              <a:rPr lang="fi-FI" dirty="0" smtClean="0"/>
              <a:t>HYVÄ JUNNUVALMENTAJA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70235" y="614870"/>
            <a:ext cx="4923508" cy="613506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Innostaa lapsia liikkumaan lisää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Luo lapsille onnistumisen kokemuksia liikunnasta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Harjoituttaa olennaisia perusasioita motivoivalla tavalla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Suhtautuu positiivisesti yhteistyöhön muiden lajien kanssa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Antaa jokaiselle yksilölle yksilön taitotasoa vastaavia harjoitteita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Antaa rakentavaa palautetta positiivisen kautta. Kehuu paljon.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Käyttäytyy esimerkillisesti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Suunnittelee harjoitukset ja luo harjoitteluun nousujohteisuutta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Hallitsee ryhmää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rgbClr val="0070C0"/>
                </a:solidFill>
              </a:rPr>
              <a:t>Kehittää osaamistaan valmentajana</a:t>
            </a:r>
          </a:p>
          <a:p>
            <a:pPr>
              <a:buFontTx/>
              <a:buChar char="-"/>
            </a:pPr>
            <a:endParaRPr lang="fi-FI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endParaRPr lang="fi-FI" dirty="0" smtClean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41887" y="-239341"/>
            <a:ext cx="4771982" cy="823912"/>
          </a:xfrm>
        </p:spPr>
        <p:txBody>
          <a:bodyPr/>
          <a:lstStyle/>
          <a:p>
            <a:r>
              <a:rPr lang="fi-FI" dirty="0" smtClean="0"/>
              <a:t>HUONO JUNNUVALMENTAJA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441887" y="614871"/>
            <a:ext cx="4605728" cy="5985434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Tuottaa lapsille pettymyksiä liikunnasta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Suhtautuu lajikateellisesti, jos oma valmennettava käy toisen lajin harjoituksissa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Suhtautuu negatiivisesti lajien väliseen yhteistyöhön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Harjoituttaa kaikkia valmennettavia samalla tavalla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Antaa negatiivista palautetta. Kehuu harvoin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Harjoituttaa liian haastavia harjoitteita, joissa lapsi/lapset epäonnistuvat turhautumiseen saakka.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Käyttäytyy epäasiallisesti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Ei suunnittele harjoittelua ja säveltää harjoitukset lennosta</a:t>
            </a:r>
          </a:p>
          <a:p>
            <a:pPr>
              <a:buFontTx/>
              <a:buChar char="-"/>
            </a:pPr>
            <a:r>
              <a:rPr lang="fi-FI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Ei hallitse ryhmää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7" name="Suorakulmio 6"/>
          <p:cNvSpPr/>
          <p:nvPr/>
        </p:nvSpPr>
        <p:spPr>
          <a:xfrm>
            <a:off x="5926975" y="0"/>
            <a:ext cx="157942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&quot;Ei&quot;-symboli 7"/>
          <p:cNvSpPr/>
          <p:nvPr/>
        </p:nvSpPr>
        <p:spPr>
          <a:xfrm>
            <a:off x="11108653" y="90400"/>
            <a:ext cx="396161" cy="447887"/>
          </a:xfrm>
          <a:prstGeom prst="noSmoking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0" name="5-sakarainen tähti 9"/>
          <p:cNvSpPr/>
          <p:nvPr/>
        </p:nvSpPr>
        <p:spPr>
          <a:xfrm>
            <a:off x="5148667" y="62092"/>
            <a:ext cx="545076" cy="504504"/>
          </a:xfrm>
          <a:prstGeom prst="star5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556776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113</TotalTime>
  <Words>363</Words>
  <Application>Microsoft Office PowerPoint</Application>
  <PresentationFormat>Laajakuva</PresentationFormat>
  <Paragraphs>82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Junnuvalmentaja</vt:lpstr>
      <vt:lpstr>PowerPoint-esitys</vt:lpstr>
      <vt:lpstr>KUINKA EDISTÄN…</vt:lpstr>
      <vt:lpstr>PowerPoint-esitys</vt:lpstr>
      <vt:lpstr>PowerPoint-esitys</vt:lpstr>
      <vt:lpstr>KUINKA TEET HARJOITTELUSTA NOUSUJOHTEISTA OHJAAMASSASI LAJISSA?</vt:lpstr>
      <vt:lpstr>JOUKKUEELLINEN YKSILÖITÄ</vt:lpstr>
      <vt:lpstr>PERUSTEET VS.  TAKTIIKKA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OHJAAJAKOULUTUS</dc:title>
  <dc:creator>Samuli Tuikkanen</dc:creator>
  <cp:lastModifiedBy>Samuli Tuikkanen</cp:lastModifiedBy>
  <cp:revision>14</cp:revision>
  <dcterms:created xsi:type="dcterms:W3CDTF">2020-02-28T12:38:58Z</dcterms:created>
  <dcterms:modified xsi:type="dcterms:W3CDTF">2020-03-06T12:46:18Z</dcterms:modified>
</cp:coreProperties>
</file>